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80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14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E966-86E2-4E24-BD63-5777F028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6000" b="1" i="1" dirty="0">
                <a:solidFill>
                  <a:srgbClr val="FF0000"/>
                </a:solidFill>
                <a:latin typeface="Segoe Print" panose="02000600000000000000" pitchFamily="2" charset="0"/>
                <a:ea typeface="Gulim" panose="020B0600000101010101" pitchFamily="34" charset="-127"/>
              </a:rPr>
              <a:t>Радиоуправляемая </a:t>
            </a:r>
            <a:r>
              <a:rPr lang="ru-RU" sz="6000" b="1" i="1" dirty="0" err="1">
                <a:solidFill>
                  <a:srgbClr val="FF0000"/>
                </a:solidFill>
                <a:latin typeface="Segoe Print" panose="02000600000000000000" pitchFamily="2" charset="0"/>
                <a:ea typeface="Gulim" panose="020B0600000101010101" pitchFamily="34" charset="-127"/>
              </a:rPr>
              <a:t>лего</a:t>
            </a:r>
            <a:r>
              <a:rPr lang="en-US" sz="6000" b="1" i="1" dirty="0">
                <a:solidFill>
                  <a:srgbClr val="FF0000"/>
                </a:solidFill>
                <a:latin typeface="Segoe Print" panose="02000600000000000000" pitchFamily="2" charset="0"/>
                <a:ea typeface="Gulim" panose="020B0600000101010101" pitchFamily="34" charset="-127"/>
              </a:rPr>
              <a:t>-</a:t>
            </a:r>
            <a:r>
              <a:rPr lang="ru-RU" sz="6000" b="1" i="1" dirty="0">
                <a:solidFill>
                  <a:srgbClr val="FF0000"/>
                </a:solidFill>
                <a:latin typeface="Segoe Print" panose="02000600000000000000" pitchFamily="2" charset="0"/>
                <a:ea typeface="Gulim" panose="020B0600000101010101" pitchFamily="34" charset="-127"/>
              </a:rPr>
              <a:t>платформа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D391D0-B27E-400C-90ED-B14CE98D5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10030422" cy="1570962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Носик Л.С.</a:t>
            </a:r>
          </a:p>
          <a:p>
            <a:pPr algn="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«Черёмушка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034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411A3-8574-45F3-AF63-CF0ADBA7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3</a:t>
            </a:r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. Приступаем к изготовлению платформы.</a:t>
            </a:r>
          </a:p>
        </p:txBody>
      </p:sp>
      <p:pic>
        <p:nvPicPr>
          <p:cNvPr id="4" name="Объект 3" descr="I:\DCIM\101MSDCF\DSC00041.JPG">
            <a:extLst>
              <a:ext uri="{FF2B5EF4-FFF2-40B4-BE49-F238E27FC236}">
                <a16:creationId xmlns:a16="http://schemas.microsoft.com/office/drawing/2014/main" id="{8B25BC86-D4D0-44D4-9FAF-BD0C4F79A0E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 b="-1035"/>
          <a:stretch/>
        </p:blipFill>
        <p:spPr bwMode="auto">
          <a:xfrm>
            <a:off x="1166190" y="1802296"/>
            <a:ext cx="6639339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1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9024C-2B6B-4681-BB2A-430630C2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Приклеиваем колёса с обратной стороны платформы при помощи клеевого пистолета.</a:t>
            </a:r>
          </a:p>
        </p:txBody>
      </p:sp>
      <p:pic>
        <p:nvPicPr>
          <p:cNvPr id="4" name="Объект 3" descr="I:\DCIM\101MSDCF\DSC00053.JPG">
            <a:extLst>
              <a:ext uri="{FF2B5EF4-FFF2-40B4-BE49-F238E27FC236}">
                <a16:creationId xmlns:a16="http://schemas.microsoft.com/office/drawing/2014/main" id="{43C62914-FD48-45B5-A3EB-EC8E0FA358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958" y="2028067"/>
            <a:ext cx="517404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054.JPG">
            <a:extLst>
              <a:ext uri="{FF2B5EF4-FFF2-40B4-BE49-F238E27FC236}">
                <a16:creationId xmlns:a16="http://schemas.microsoft.com/office/drawing/2014/main" id="{B4D9538D-01EF-4899-8E93-71F56301521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2003" y="2028067"/>
            <a:ext cx="4958039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9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5175A-EC1A-473F-950B-B9630F58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4. При помощи клея собираем конструкцию.</a:t>
            </a:r>
          </a:p>
        </p:txBody>
      </p:sp>
      <p:pic>
        <p:nvPicPr>
          <p:cNvPr id="4" name="Объект 3" descr="I:\DCIM\101MSDCF\DSC00060.JPG">
            <a:extLst>
              <a:ext uri="{FF2B5EF4-FFF2-40B4-BE49-F238E27FC236}">
                <a16:creationId xmlns:a16="http://schemas.microsoft.com/office/drawing/2014/main" id="{79071892-2354-4616-8E05-F4D5E6B5079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878" y="1709530"/>
            <a:ext cx="6586331" cy="4717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EE5E6-43A7-4A3D-99AE-B576431C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Вот что вышло!</a:t>
            </a:r>
          </a:p>
        </p:txBody>
      </p:sp>
      <p:pic>
        <p:nvPicPr>
          <p:cNvPr id="4" name="Объект 3" descr="I:\DCIM\101MSDCF\DSC00064.JPG">
            <a:extLst>
              <a:ext uri="{FF2B5EF4-FFF2-40B4-BE49-F238E27FC236}">
                <a16:creationId xmlns:a16="http://schemas.microsoft.com/office/drawing/2014/main" id="{BFADDCF2-07F9-4117-B5F2-2DC2C093001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43" y="1488281"/>
            <a:ext cx="517404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061.JPG">
            <a:extLst>
              <a:ext uri="{FF2B5EF4-FFF2-40B4-BE49-F238E27FC236}">
                <a16:creationId xmlns:a16="http://schemas.microsoft.com/office/drawing/2014/main" id="{FB172BAF-ABC4-4786-916B-C761038180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196" y="2076174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3C1D2-05A7-4DC6-B624-3FE1BA4A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Первое испытание.</a:t>
            </a:r>
          </a:p>
        </p:txBody>
      </p:sp>
      <p:pic>
        <p:nvPicPr>
          <p:cNvPr id="4" name="Объект 3" descr="I:\DCIM\101MSDCF\DSC00073.JPG">
            <a:extLst>
              <a:ext uri="{FF2B5EF4-FFF2-40B4-BE49-F238E27FC236}">
                <a16:creationId xmlns:a16="http://schemas.microsoft.com/office/drawing/2014/main" id="{C3B1ECC0-4592-4AAD-A679-2B747B2AFA5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1488281"/>
            <a:ext cx="517404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081.JPG">
            <a:extLst>
              <a:ext uri="{FF2B5EF4-FFF2-40B4-BE49-F238E27FC236}">
                <a16:creationId xmlns:a16="http://schemas.microsoft.com/office/drawing/2014/main" id="{1E49D2FA-535A-476E-BB7D-228F6DC402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213113"/>
            <a:ext cx="5541134" cy="4291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5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8E69C-FF73-4C11-91ED-7D610FB2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5.Чтобы </a:t>
            </a:r>
            <a:r>
              <a:rPr lang="ru-RU" sz="3200" b="1" i="1" dirty="0" err="1">
                <a:solidFill>
                  <a:srgbClr val="7030A0"/>
                </a:solidFill>
                <a:latin typeface="Segoe Print" panose="02000600000000000000" pitchFamily="2" charset="0"/>
              </a:rPr>
              <a:t>лего</a:t>
            </a:r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-платформа принимала радиосигнал нужна антенна. </a:t>
            </a:r>
            <a:endParaRPr lang="ru-RU" dirty="0"/>
          </a:p>
        </p:txBody>
      </p:sp>
      <p:pic>
        <p:nvPicPr>
          <p:cNvPr id="4" name="Объект 3" descr="I:\DCIM\101MSDCF\DSC00089.JPG">
            <a:extLst>
              <a:ext uri="{FF2B5EF4-FFF2-40B4-BE49-F238E27FC236}">
                <a16:creationId xmlns:a16="http://schemas.microsoft.com/office/drawing/2014/main" id="{56F5679D-AC6B-4CFE-AA1B-15B816D6E93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33" y="1710014"/>
            <a:ext cx="517404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088.JPG">
            <a:extLst>
              <a:ext uri="{FF2B5EF4-FFF2-40B4-BE49-F238E27FC236}">
                <a16:creationId xmlns:a16="http://schemas.microsoft.com/office/drawing/2014/main" id="{4E28330F-D871-4D72-9C70-D1499A341A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668" y="2142325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0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7C8B3-285A-48BD-BCC1-0976542A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Антенна установлена.</a:t>
            </a:r>
          </a:p>
        </p:txBody>
      </p:sp>
      <p:pic>
        <p:nvPicPr>
          <p:cNvPr id="4" name="Объект 3" descr="I:\DCIM\101MSDCF\DSC00095.JPG">
            <a:extLst>
              <a:ext uri="{FF2B5EF4-FFF2-40B4-BE49-F238E27FC236}">
                <a16:creationId xmlns:a16="http://schemas.microsoft.com/office/drawing/2014/main" id="{714C30F3-3715-47AB-A054-7A44D9E293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730" y="1616765"/>
            <a:ext cx="6665844" cy="4757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0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9DE2B-F4EA-41B9-B09D-4DC0A575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6.Необходимо украсить и это вполне по силам ребёнку.</a:t>
            </a:r>
          </a:p>
        </p:txBody>
      </p:sp>
      <p:pic>
        <p:nvPicPr>
          <p:cNvPr id="5" name="Рисунок 4" descr="I:\DCIM\101MSDCF\DSC00098.JPG">
            <a:extLst>
              <a:ext uri="{FF2B5EF4-FFF2-40B4-BE49-F238E27FC236}">
                <a16:creationId xmlns:a16="http://schemas.microsoft.com/office/drawing/2014/main" id="{498DEA34-587B-44B7-A7A4-5DD5FE8B47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65" y="1694070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I:\DCIM\101MSDCF\DSC00102.JPG">
            <a:extLst>
              <a:ext uri="{FF2B5EF4-FFF2-40B4-BE49-F238E27FC236}">
                <a16:creationId xmlns:a16="http://schemas.microsoft.com/office/drawing/2014/main" id="{B9ABD32B-DA35-422A-9BD2-0BD8BC4DE32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677" y="2791032"/>
            <a:ext cx="5174042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6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841C4-7923-4C42-9C7A-999E937E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Не видно ни проводов, ни микросхемы.</a:t>
            </a:r>
          </a:p>
        </p:txBody>
      </p:sp>
      <p:pic>
        <p:nvPicPr>
          <p:cNvPr id="4" name="Объект 3" descr="I:\DCIM\101MSDCF\DSC00146.JPG">
            <a:extLst>
              <a:ext uri="{FF2B5EF4-FFF2-40B4-BE49-F238E27FC236}">
                <a16:creationId xmlns:a16="http://schemas.microsoft.com/office/drawing/2014/main" id="{4C59C069-6C57-4F2E-A083-0FF67A50A0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1270000"/>
            <a:ext cx="517404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143.JPG">
            <a:extLst>
              <a:ext uri="{FF2B5EF4-FFF2-40B4-BE49-F238E27FC236}">
                <a16:creationId xmlns:a16="http://schemas.microsoft.com/office/drawing/2014/main" id="{B13B1EE2-47BF-46C5-A5B7-E4113980D3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9324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5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0BEC2-A4F4-443A-B9F3-F6239331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И начинается творчество…</a:t>
            </a:r>
          </a:p>
        </p:txBody>
      </p:sp>
      <p:pic>
        <p:nvPicPr>
          <p:cNvPr id="4" name="Объект 3" descr="I:\DCIM\101MSDCF\DSC00104.JPG">
            <a:extLst>
              <a:ext uri="{FF2B5EF4-FFF2-40B4-BE49-F238E27FC236}">
                <a16:creationId xmlns:a16="http://schemas.microsoft.com/office/drawing/2014/main" id="{BC8A8887-9CCF-471B-9BD8-3BA505A8609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450" y="1404731"/>
            <a:ext cx="7176552" cy="5088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5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5A6EA7E-3BFC-4F7B-91DE-064DCB6B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Лего</a:t>
            </a:r>
            <a:r>
              <a:rPr lang="ru-RU" b="1" i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-конструирование-</a:t>
            </a: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 это огромный мир, полный неожиданных открытий, удивительных изобретений и большого удовольствия от поделки, созданной собственными руками. Ребёнок создаёт, творит и при этом его развитие идёт сразу в нескольких направлениях: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endParaRPr lang="ru-RU" b="1" i="1" dirty="0">
              <a:solidFill>
                <a:srgbClr val="00990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D0B824C-B155-4B0C-8836-5BBD493A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9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E85BA-B58A-4C19-9306-DF433E04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Объект 3" descr="I:\DCIM\101MSDCF\DSC00108.JPG">
            <a:extLst>
              <a:ext uri="{FF2B5EF4-FFF2-40B4-BE49-F238E27FC236}">
                <a16:creationId xmlns:a16="http://schemas.microsoft.com/office/drawing/2014/main" id="{4C9EE05F-2D98-43B1-ABD7-FC821013F19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997" y="1126436"/>
            <a:ext cx="7152567" cy="4915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8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D3FF8-9625-476A-9259-25C5FB24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Объект 3" descr="I:\DCIM\101MSDCF\DSC00114.JPG">
            <a:extLst>
              <a:ext uri="{FF2B5EF4-FFF2-40B4-BE49-F238E27FC236}">
                <a16:creationId xmlns:a16="http://schemas.microsoft.com/office/drawing/2014/main" id="{7AD4C345-289A-4A48-92DC-B18E6068978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997" y="848139"/>
            <a:ext cx="7139315" cy="5592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2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438D6-77F9-4AFC-B9B9-275FA916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Объект 3" descr="I:\DCIM\101MSDCF\DSC00139.JPG">
            <a:extLst>
              <a:ext uri="{FF2B5EF4-FFF2-40B4-BE49-F238E27FC236}">
                <a16:creationId xmlns:a16="http://schemas.microsoft.com/office/drawing/2014/main" id="{42BC9165-9B44-47E3-823D-259820B23F7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765" y="901148"/>
            <a:ext cx="74742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14AAA-0B46-458F-B9E3-E2E244C4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C8472-5A80-4856-9034-CB2053974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Рисунок 3" descr="I:\DCIM\101MSDCF\DSC00136.JPG">
            <a:extLst>
              <a:ext uri="{FF2B5EF4-FFF2-40B4-BE49-F238E27FC236}">
                <a16:creationId xmlns:a16="http://schemas.microsoft.com/office/drawing/2014/main" id="{BA25D2BE-391B-4C41-85FC-EB3C3C7F20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478" y="1033670"/>
            <a:ext cx="767473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4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BC23C-0DEB-4DD4-9F21-DE11F68A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5" name="Объект 4" descr="H:\DCIM\101MSDCF\DSC00161.JPG">
            <a:extLst>
              <a:ext uri="{FF2B5EF4-FFF2-40B4-BE49-F238E27FC236}">
                <a16:creationId xmlns:a16="http://schemas.microsoft.com/office/drawing/2014/main" id="{C1797190-6847-48A2-92B6-22EA5FF3E88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334" y="1073427"/>
            <a:ext cx="4648165" cy="361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DCIM\101MSDCF\DSC00162.JPG">
            <a:extLst>
              <a:ext uri="{FF2B5EF4-FFF2-40B4-BE49-F238E27FC236}">
                <a16:creationId xmlns:a16="http://schemas.microsoft.com/office/drawing/2014/main" id="{A7F13D70-EC6A-4455-997A-2CDBFB35075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8435" y="2385391"/>
            <a:ext cx="5501377" cy="4145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9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62DF2-F6D6-4297-B8D8-FA9098DD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Совместное творчество- это море удовольствия.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4BCDB11-4C8E-4F62-9727-3D53DCA66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054" y="1667566"/>
            <a:ext cx="5777948" cy="4980608"/>
          </a:xfrm>
        </p:spPr>
      </p:pic>
    </p:spTree>
    <p:extLst>
      <p:ext uri="{BB962C8B-B14F-4D97-AF65-F5344CB8AC3E}">
        <p14:creationId xmlns:p14="http://schemas.microsoft.com/office/powerpoint/2010/main" val="12336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DC412-E03A-4B81-841B-A90AC25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B92365-3D84-4B78-9E80-287D8EB5C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latin typeface="Segoe Print" panose="02000600000000000000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5560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98274-B6B6-4584-A123-A5C15F2E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 развивается его воображение, творчество и мышление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 учится ориентированию в пространстве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 развивается мелкая моторика рук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 развивается речь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 внимание и усидчивость.</a:t>
            </a:r>
            <a:b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</a:b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Разнообразие </a:t>
            </a:r>
            <a:r>
              <a:rPr lang="ru-RU" b="1" i="1" dirty="0" err="1">
                <a:solidFill>
                  <a:srgbClr val="009900"/>
                </a:solidFill>
                <a:latin typeface="Segoe Print" panose="02000600000000000000" pitchFamily="2" charset="0"/>
              </a:rPr>
              <a:t>лего</a:t>
            </a:r>
            <a:r>
              <a:rPr lang="ru-RU" b="1" i="1" dirty="0">
                <a:solidFill>
                  <a:srgbClr val="009900"/>
                </a:solidFill>
                <a:latin typeface="Segoe Print" panose="02000600000000000000" pitchFamily="2" charset="0"/>
              </a:rPr>
              <a:t>-конструкторов поражает своим широким выбором на любой вкус , но хотелось бы уделить особое внимание радиоуправляемым моделям.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8C8DBF-3BCA-4F86-AF22-F43421A33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09818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82AF9-59B5-47C8-85EC-19BD9384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Радиоуправляемая </a:t>
            </a:r>
            <a:r>
              <a:rPr lang="ru-RU" sz="3200" b="1" i="1" dirty="0" err="1">
                <a:solidFill>
                  <a:srgbClr val="7030A0"/>
                </a:solidFill>
                <a:latin typeface="Segoe Print" panose="02000600000000000000" pitchFamily="2" charset="0"/>
              </a:rPr>
              <a:t>лего</a:t>
            </a:r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-платформа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9C9B25-3384-4B3D-A568-4895DEB85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73" y="1375260"/>
            <a:ext cx="5175249" cy="3881437"/>
          </a:xfrm>
        </p:spPr>
      </p:pic>
      <p:pic>
        <p:nvPicPr>
          <p:cNvPr id="6" name="Рисунок 5" descr="I:\DCIM\101MSDCF\DSC00146.JPG">
            <a:extLst>
              <a:ext uri="{FF2B5EF4-FFF2-40B4-BE49-F238E27FC236}">
                <a16:creationId xmlns:a16="http://schemas.microsoft.com/office/drawing/2014/main" id="{5C0C3882-722C-4A91-BA18-88EEFF95A3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183" y="2179226"/>
            <a:ext cx="5486502" cy="4259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0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94C8-512A-4776-BEC4-0AD7B7F8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Для работы нам понадобится…</a:t>
            </a:r>
          </a:p>
        </p:txBody>
      </p:sp>
      <p:pic>
        <p:nvPicPr>
          <p:cNvPr id="4" name="Объект 3" descr="I:\DCIM\101MSDCF\DSC00023.JPG">
            <a:extLst>
              <a:ext uri="{FF2B5EF4-FFF2-40B4-BE49-F238E27FC236}">
                <a16:creationId xmlns:a16="http://schemas.microsoft.com/office/drawing/2014/main" id="{375C357E-F7BF-48C2-9A3E-2CB66D7887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678" y="1245704"/>
            <a:ext cx="7938052" cy="5393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5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EA396-6B80-4FEC-824D-F67B7775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… и набор конструктора «</a:t>
            </a:r>
            <a:r>
              <a:rPr lang="ru-RU" sz="3200" b="1" i="1" dirty="0" err="1">
                <a:solidFill>
                  <a:srgbClr val="7030A0"/>
                </a:solidFill>
                <a:latin typeface="Segoe Print" panose="02000600000000000000" pitchFamily="2" charset="0"/>
              </a:rPr>
              <a:t>Лего</a:t>
            </a:r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»</a:t>
            </a:r>
          </a:p>
        </p:txBody>
      </p:sp>
      <p:pic>
        <p:nvPicPr>
          <p:cNvPr id="4" name="Объект 3" descr="I:\DCIM\101MSDCF\DSC00029.JPG">
            <a:extLst>
              <a:ext uri="{FF2B5EF4-FFF2-40B4-BE49-F238E27FC236}">
                <a16:creationId xmlns:a16="http://schemas.microsoft.com/office/drawing/2014/main" id="{5744890A-4EE4-4E93-BBEA-CE29470903E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7739" y="1258957"/>
            <a:ext cx="7288696" cy="5393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74750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895C9-21AA-4842-927C-B0075975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Приступаем к работе.</a:t>
            </a:r>
            <a:b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1. Соединяем проводами редуктор с микросхемой и элементом питания.</a:t>
            </a:r>
          </a:p>
        </p:txBody>
      </p:sp>
      <p:pic>
        <p:nvPicPr>
          <p:cNvPr id="4" name="Объект 3" descr="I:\DCIM\101MSDCF\DSC00015.JPG">
            <a:extLst>
              <a:ext uri="{FF2B5EF4-FFF2-40B4-BE49-F238E27FC236}">
                <a16:creationId xmlns:a16="http://schemas.microsoft.com/office/drawing/2014/main" id="{2521647B-A82A-4388-8B52-B00C3227DF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998" y="2160588"/>
            <a:ext cx="5174042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8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2A48F-4226-440C-BC6D-B7A4573B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2. Собранный блок прячем под частью корпуса от старой машинки.</a:t>
            </a:r>
          </a:p>
        </p:txBody>
      </p:sp>
      <p:pic>
        <p:nvPicPr>
          <p:cNvPr id="4" name="Объект 3" descr="I:\DCIM\101MSDCF\DSC00024.JPG">
            <a:extLst>
              <a:ext uri="{FF2B5EF4-FFF2-40B4-BE49-F238E27FC236}">
                <a16:creationId xmlns:a16="http://schemas.microsoft.com/office/drawing/2014/main" id="{114DBCC1-D028-4FC5-8A49-1EBAC627440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043" y="1789043"/>
            <a:ext cx="6679096" cy="4850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6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61E1-7CC6-4B46-974C-2D882496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Segoe Print" panose="02000600000000000000" pitchFamily="2" charset="0"/>
              </a:rPr>
              <a:t>Маскируем корпусом от старой игрушки.</a:t>
            </a:r>
          </a:p>
        </p:txBody>
      </p:sp>
      <p:pic>
        <p:nvPicPr>
          <p:cNvPr id="4" name="Объект 3" descr="I:\DCIM\101MSDCF\DSC00034.JPG">
            <a:extLst>
              <a:ext uri="{FF2B5EF4-FFF2-40B4-BE49-F238E27FC236}">
                <a16:creationId xmlns:a16="http://schemas.microsoft.com/office/drawing/2014/main" id="{4A0A925D-2308-4A6B-8EA4-46EA5206858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54" y="1718365"/>
            <a:ext cx="4700914" cy="362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101MSDCF\DSC00032.JPG">
            <a:extLst>
              <a:ext uri="{FF2B5EF4-FFF2-40B4-BE49-F238E27FC236}">
                <a16:creationId xmlns:a16="http://schemas.microsoft.com/office/drawing/2014/main" id="{3E90D673-7669-45E0-97FD-B56DEF8037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2640" y="2453861"/>
            <a:ext cx="5607396" cy="3993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6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254</TotalTime>
  <Words>183</Words>
  <Application>Microsoft Office PowerPoint</Application>
  <PresentationFormat>Широкоэкранный</PresentationFormat>
  <Paragraphs>32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Segoe Print</vt:lpstr>
      <vt:lpstr>Times New Roman</vt:lpstr>
      <vt:lpstr>Trebuchet MS</vt:lpstr>
      <vt:lpstr>Wingdings 3</vt:lpstr>
      <vt:lpstr>Аспект</vt:lpstr>
      <vt:lpstr>Радиоуправляемая лего-платформа</vt:lpstr>
      <vt:lpstr>Лего-конструирование- это огромный мир, полный неожиданных открытий, удивительных изобретений и большого удовольствия от поделки, созданной собственными руками. Ребёнок создаёт, творит и при этом его развитие идёт сразу в нескольких направлениях: </vt:lpstr>
      <vt:lpstr>- развивается его воображение, творчество и мышление - учится ориентированию в пространстве - развивается мелкая моторика рук - развивается речь - внимание и усидчивость. Разнообразие лего-конструкторов поражает своим широким выбором на любой вкус , но хотелось бы уделить особое внимание радиоуправляемым моделям. </vt:lpstr>
      <vt:lpstr>Радиоуправляемая лего-платформа</vt:lpstr>
      <vt:lpstr>Для работы нам понадобится…</vt:lpstr>
      <vt:lpstr>… и набор конструктора «Лего»</vt:lpstr>
      <vt:lpstr>Приступаем к работе. 1. Соединяем проводами редуктор с микросхемой и элементом питания.</vt:lpstr>
      <vt:lpstr>2. Собранный блок прячем под частью корпуса от старой машинки.</vt:lpstr>
      <vt:lpstr>Маскируем корпусом от старой игрушки.</vt:lpstr>
      <vt:lpstr>3. Приступаем к изготовлению платформы.</vt:lpstr>
      <vt:lpstr>Приклеиваем колёса с обратной стороны платформы при помощи клеевого пистолета.</vt:lpstr>
      <vt:lpstr>4. При помощи клея собираем конструкцию.</vt:lpstr>
      <vt:lpstr>Вот что вышло!</vt:lpstr>
      <vt:lpstr>Первое испытание.</vt:lpstr>
      <vt:lpstr>5.Чтобы лего-платформа принимала радиосигнал нужна антенна. </vt:lpstr>
      <vt:lpstr>Антенна установлена.</vt:lpstr>
      <vt:lpstr>6.Необходимо украсить и это вполне по силам ребёнку.</vt:lpstr>
      <vt:lpstr>Не видно ни проводов, ни микросхемы.</vt:lpstr>
      <vt:lpstr>И начинается творчество…</vt:lpstr>
      <vt:lpstr>.</vt:lpstr>
      <vt:lpstr>.</vt:lpstr>
      <vt:lpstr>.</vt:lpstr>
      <vt:lpstr>.</vt:lpstr>
      <vt:lpstr>.</vt:lpstr>
      <vt:lpstr>Совместное творчество- это море удовольствия.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Радиоуправляемая легоплатформа</dc:title>
  <dc:creator>Любовь Носик</dc:creator>
  <cp:lastModifiedBy>Любовь Носик</cp:lastModifiedBy>
  <cp:revision>23</cp:revision>
  <dcterms:created xsi:type="dcterms:W3CDTF">2018-09-19T06:52:20Z</dcterms:created>
  <dcterms:modified xsi:type="dcterms:W3CDTF">2018-12-10T06:22:40Z</dcterms:modified>
</cp:coreProperties>
</file>